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Inter" charset="1" panose="020B0502030000000004"/>
      <p:regular r:id="rId10"/>
    </p:embeddedFont>
    <p:embeddedFont>
      <p:font typeface="Inter Bold" charset="1" panose="020B0802030000000004"/>
      <p:regular r:id="rId11"/>
    </p:embeddedFont>
    <p:embeddedFont>
      <p:font typeface="Inter Italics" charset="1" panose="020B0502030000000004"/>
      <p:regular r:id="rId12"/>
    </p:embeddedFont>
    <p:embeddedFont>
      <p:font typeface="Inter Bold Italics" charset="1" panose="020B0802030000000004"/>
      <p:regular r:id="rId13"/>
    </p:embeddedFont>
    <p:embeddedFont>
      <p:font typeface="Inter Thin" charset="1" panose="020B0A02050000000004"/>
      <p:regular r:id="rId14"/>
    </p:embeddedFont>
    <p:embeddedFont>
      <p:font typeface="Inter Thin Italics" charset="1" panose="020B0A02050000000004"/>
      <p:regular r:id="rId15"/>
    </p:embeddedFont>
    <p:embeddedFont>
      <p:font typeface="Inter Extra-Light" charset="1" panose="02000503000000020004"/>
      <p:regular r:id="rId16"/>
    </p:embeddedFont>
    <p:embeddedFont>
      <p:font typeface="Inter Light" charset="1" panose="02000503000000020004"/>
      <p:regular r:id="rId17"/>
    </p:embeddedFont>
    <p:embeddedFont>
      <p:font typeface="Inter Medium" charset="1" panose="02000503000000020004"/>
      <p:regular r:id="rId18"/>
    </p:embeddedFont>
    <p:embeddedFont>
      <p:font typeface="Inter Semi-Bold" charset="1" panose="02000503000000020004"/>
      <p:regular r:id="rId19"/>
    </p:embeddedFont>
    <p:embeddedFont>
      <p:font typeface="Inter Ultra-Bold" charset="1" panose="02000503000000020004"/>
      <p:regular r:id="rId20"/>
    </p:embeddedFont>
    <p:embeddedFont>
      <p:font typeface="Inter Heavy" charset="1" panose="020005030000000200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33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EAv_hZ2cQ.mp4>
</file>

<file path=ppt/media/VAEj1HnF7l8.mp4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EAv_hZ2cQ.mp4" Type="http://schemas.openxmlformats.org/officeDocument/2006/relationships/video"/><Relationship Id="rId4" Target="../media/VAEAv_hZ2cQ.mp4" Type="http://schemas.microsoft.com/office/2007/relationships/media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VAEj1HnF7l8.mp4" Type="http://schemas.openxmlformats.org/officeDocument/2006/relationships/video"/><Relationship Id="rId4" Target="../media/VAEj1HnF7l8.mp4" Type="http://schemas.microsoft.com/office/2007/relationships/media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EAv_hZ2cQ.mp4" Type="http://schemas.openxmlformats.org/officeDocument/2006/relationships/video"/><Relationship Id="rId4" Target="../media/VAEAv_hZ2cQ.mp4" Type="http://schemas.microsoft.com/office/2007/relationships/media"/><Relationship Id="rId5" Target="../media/image15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EAv_hZ2cQ.mp4" Type="http://schemas.openxmlformats.org/officeDocument/2006/relationships/video"/><Relationship Id="rId4" Target="../media/VAEAv_hZ2cQ.mp4" Type="http://schemas.microsoft.com/office/2007/relationships/media"/><Relationship Id="rId5" Target="../media/image9.png" Type="http://schemas.openxmlformats.org/officeDocument/2006/relationships/image"/><Relationship Id="rId6" Target="../media/image10.jpeg" Type="http://schemas.openxmlformats.org/officeDocument/2006/relationships/image"/><Relationship Id="rId7" Target="../media/image1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056330"/>
            <a:ext cx="16644505" cy="8174340"/>
            <a:chOff x="0" y="0"/>
            <a:chExt cx="22192673" cy="1089912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661906"/>
              <a:ext cx="22192673" cy="5640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79"/>
                </a:lnSpc>
              </a:pPr>
              <a:r>
                <a:rPr lang="en-US" sz="6799">
                  <a:solidFill>
                    <a:srgbClr val="FEFFFD"/>
                  </a:solidFill>
                  <a:latin typeface="Inter Bold"/>
                </a:rPr>
                <a:t>TÌM HIỂU API VỀ THỜI TIẾT TỪ NHIỀU NGUỒN,</a:t>
              </a:r>
            </a:p>
            <a:p>
              <a:pPr algn="ctr">
                <a:lnSpc>
                  <a:spcPts val="7479"/>
                </a:lnSpc>
              </a:pPr>
              <a:r>
                <a:rPr lang="en-US" sz="6799">
                  <a:solidFill>
                    <a:srgbClr val="FEFFFD"/>
                  </a:solidFill>
                  <a:latin typeface="Inter Bold"/>
                </a:rPr>
                <a:t> SAU ĐÓ XÂY DỰNG APP LIÊN QUAN </a:t>
              </a:r>
            </a:p>
            <a:p>
              <a:pPr algn="ctr">
                <a:lnSpc>
                  <a:spcPts val="7479"/>
                </a:lnSpc>
              </a:pPr>
              <a:r>
                <a:rPr lang="en-US" sz="6799">
                  <a:solidFill>
                    <a:srgbClr val="FEFFFD"/>
                  </a:solidFill>
                  <a:latin typeface="Inter Bold"/>
                </a:rPr>
                <a:t>ĐẾN LĨNH VỰC NÀY</a:t>
              </a:r>
            </a:p>
            <a:p>
              <a:pPr algn="ctr">
                <a:lnSpc>
                  <a:spcPts val="3521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683900" y="9600120"/>
              <a:ext cx="16824872" cy="12990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119"/>
                </a:lnSpc>
              </a:pPr>
              <a:r>
                <a:rPr lang="en-US" sz="5799">
                  <a:solidFill>
                    <a:srgbClr val="FEFFFD"/>
                  </a:solidFill>
                  <a:latin typeface="Inter"/>
                </a:rPr>
                <a:t>Nhóm 2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2683900" y="-127635"/>
              <a:ext cx="16824872" cy="13523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9"/>
                </a:lnSpc>
                <a:spcBef>
                  <a:spcPct val="0"/>
                </a:spcBef>
              </a:pPr>
              <a:r>
                <a:rPr lang="en-US" sz="6099">
                  <a:solidFill>
                    <a:srgbClr val="FEFFFD"/>
                  </a:solidFill>
                  <a:latin typeface="Inter Bold"/>
                </a:rPr>
                <a:t>Lập trình moblie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491298"/>
            <a:ext cx="9651735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BA356D"/>
                </a:solidFill>
                <a:latin typeface="Inter Bold"/>
              </a:rPr>
              <a:t>Phát triển trong tương lai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843238" y="0"/>
            <a:ext cx="6444762" cy="10287000"/>
          </a:xfrm>
          <a:custGeom>
            <a:avLst/>
            <a:gdLst/>
            <a:ahLst/>
            <a:cxnLst/>
            <a:rect r="r" b="b" t="t" l="l"/>
            <a:pathLst>
              <a:path h="10287000" w="6444762">
                <a:moveTo>
                  <a:pt x="0" y="0"/>
                </a:moveTo>
                <a:lnTo>
                  <a:pt x="6444762" y="0"/>
                </a:lnTo>
                <a:lnTo>
                  <a:pt x="644476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57" t="0" r="-454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164" r="0" b="164"/>
          <a:stretch>
            <a:fillRect/>
          </a:stretch>
        </p:blipFill>
        <p:spPr>
          <a:xfrm flipH="false" flipV="false" rot="0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703042" y="2654671"/>
            <a:ext cx="6897749" cy="438007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173829" y="4219575"/>
            <a:ext cx="5696484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FEFFFD"/>
                </a:solidFill>
                <a:latin typeface="Inter Bold"/>
              </a:rPr>
              <a:t>Bạn có câu hỏi</a:t>
            </a:r>
          </a:p>
          <a:p>
            <a:pPr>
              <a:lnSpc>
                <a:spcPts val="7200"/>
              </a:lnSpc>
            </a:pPr>
            <a:r>
              <a:rPr lang="en-US" sz="6000">
                <a:solidFill>
                  <a:srgbClr val="FEFFFD"/>
                </a:solidFill>
                <a:latin typeface="Inter Bold"/>
              </a:rPr>
              <a:t>nào không?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E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634640" y="3452241"/>
            <a:ext cx="162052" cy="162052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230315" y="4228274"/>
            <a:ext cx="6083531" cy="1754251"/>
            <a:chOff x="0" y="0"/>
            <a:chExt cx="8111374" cy="233900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8111374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>
                  <a:solidFill>
                    <a:srgbClr val="3F284B"/>
                  </a:solidFill>
                  <a:latin typeface="Inter Bold"/>
                </a:rPr>
                <a:t>Giới thiệu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708446"/>
              <a:ext cx="6639889" cy="6322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396934" y="3303715"/>
            <a:ext cx="464220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3F284B"/>
                </a:solidFill>
                <a:latin typeface="Inter"/>
              </a:rPr>
              <a:t>API Openweathermap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96934" y="4061397"/>
            <a:ext cx="5476848" cy="373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5"/>
              </a:lnSpc>
            </a:pPr>
            <a:r>
              <a:rPr lang="en-US" sz="2175">
                <a:solidFill>
                  <a:srgbClr val="3F284B"/>
                </a:solidFill>
                <a:latin typeface="Inter"/>
              </a:rPr>
              <a:t>Flutter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96934" y="4819079"/>
            <a:ext cx="464220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3F284B"/>
                </a:solidFill>
                <a:latin typeface="Inter"/>
              </a:rPr>
              <a:t>Visual Studio 2022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96934" y="5576761"/>
            <a:ext cx="464220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3F284B"/>
                </a:solidFill>
                <a:latin typeface="Inter"/>
              </a:rPr>
              <a:t>Firebase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634640" y="4209923"/>
            <a:ext cx="162052" cy="162052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634640" y="4967605"/>
            <a:ext cx="162052" cy="162052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634640" y="5725287"/>
            <a:ext cx="162052" cy="162052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1396934" y="6363526"/>
            <a:ext cx="464220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3F284B"/>
                </a:solidFill>
                <a:latin typeface="Inter"/>
              </a:rPr>
              <a:t>Canva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634640" y="6512052"/>
            <a:ext cx="162052" cy="162052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88573" y="1269864"/>
            <a:ext cx="11710855" cy="8324135"/>
          </a:xfrm>
          <a:custGeom>
            <a:avLst/>
            <a:gdLst/>
            <a:ahLst/>
            <a:cxnLst/>
            <a:rect r="r" b="b" t="t" l="l"/>
            <a:pathLst>
              <a:path h="8324135" w="11710855">
                <a:moveTo>
                  <a:pt x="0" y="0"/>
                </a:moveTo>
                <a:lnTo>
                  <a:pt x="11710854" y="0"/>
                </a:lnTo>
                <a:lnTo>
                  <a:pt x="11710854" y="8324135"/>
                </a:lnTo>
                <a:lnTo>
                  <a:pt x="0" y="83241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64998" y="231895"/>
            <a:ext cx="4758004" cy="669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9"/>
              </a:lnSpc>
            </a:pPr>
            <a:r>
              <a:rPr lang="en-US" sz="4391">
                <a:solidFill>
                  <a:srgbClr val="3F284B"/>
                </a:solidFill>
                <a:latin typeface="Inter Bold"/>
              </a:rPr>
              <a:t>Thiết kế hệ thống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5125329"/>
            <a:ext cx="16230600" cy="0"/>
          </a:xfrm>
          <a:prstGeom prst="line">
            <a:avLst/>
          </a:prstGeom>
          <a:ln cap="rnd" w="19050">
            <a:solidFill>
              <a:srgbClr val="3F284B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440277" y="1901039"/>
            <a:ext cx="15597945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3F284B"/>
                </a:solidFill>
                <a:latin typeface="Inter Bold"/>
              </a:rPr>
              <a:t>Quá trình xây dựng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614373" y="7080547"/>
            <a:ext cx="2459408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200">
                <a:solidFill>
                  <a:srgbClr val="3F284B"/>
                </a:solidFill>
                <a:latin typeface="Inter"/>
              </a:rPr>
              <a:t>Code các chức năng cho hệ thống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14373" y="5871504"/>
            <a:ext cx="2459408" cy="902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3F284B"/>
                </a:solidFill>
                <a:latin typeface="Inter Bold"/>
              </a:rPr>
              <a:t>Code chức năng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2015462" y="4668129"/>
            <a:ext cx="933450" cy="93345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2177277" y="4927023"/>
            <a:ext cx="60982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Inter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52482" y="7080547"/>
            <a:ext cx="2459408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200">
                <a:solidFill>
                  <a:srgbClr val="3F284B"/>
                </a:solidFill>
                <a:latin typeface="Inter"/>
              </a:rPr>
              <a:t>Thiết kế giao diện  các phần đăng nhập, đăng ký, trang chính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2482" y="5871504"/>
            <a:ext cx="2459408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3F284B"/>
                </a:solidFill>
                <a:latin typeface="Inter Bold"/>
              </a:rPr>
              <a:t>Code giao diện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09546" y="7080547"/>
            <a:ext cx="2459408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200">
                <a:solidFill>
                  <a:srgbClr val="3F284B"/>
                </a:solidFill>
                <a:latin typeface="Inter"/>
              </a:rPr>
              <a:t>kết nối firebase với hệ thống để code các chức năng người dùng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009546" y="5871504"/>
            <a:ext cx="2459408" cy="902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3F284B"/>
                </a:solidFill>
                <a:latin typeface="Inter Bold"/>
              </a:rPr>
              <a:t>Kết nối firebase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04719" y="7080547"/>
            <a:ext cx="2577832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200">
                <a:solidFill>
                  <a:srgbClr val="3F284B"/>
                </a:solidFill>
                <a:latin typeface="Inter"/>
              </a:rPr>
              <a:t>Kiểm thử hệ thống, sửa lỗi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463931" y="5871504"/>
            <a:ext cx="2459408" cy="441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3F284B"/>
                </a:solidFill>
                <a:latin typeface="Inter Bold"/>
              </a:rPr>
              <a:t>Kiểm thử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799892" y="7080547"/>
            <a:ext cx="2459408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200">
                <a:solidFill>
                  <a:srgbClr val="3F284B"/>
                </a:solidFill>
                <a:latin typeface="Inter"/>
              </a:rPr>
              <a:t>Hoàn thành hệ thống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799892" y="5871504"/>
            <a:ext cx="2459408" cy="441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3F284B"/>
                </a:solidFill>
                <a:latin typeface="Inter Bold"/>
              </a:rPr>
              <a:t>Hoàn thành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5377352" y="4668129"/>
            <a:ext cx="933450" cy="933450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5539167" y="4925481"/>
            <a:ext cx="609820" cy="4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Inter"/>
              </a:rPr>
              <a:t>2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772525" y="4668129"/>
            <a:ext cx="933450" cy="933450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934340" y="4925481"/>
            <a:ext cx="609820" cy="4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Inter"/>
              </a:rPr>
              <a:t>3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226910" y="4668129"/>
            <a:ext cx="933450" cy="933450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2388725" y="4925481"/>
            <a:ext cx="609820" cy="4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Inter"/>
              </a:rPr>
              <a:t>4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5562871" y="4668129"/>
            <a:ext cx="933450" cy="933450"/>
            <a:chOff x="0" y="0"/>
            <a:chExt cx="6350000" cy="63500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A356D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5724686" y="4925481"/>
            <a:ext cx="609820" cy="4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792663"/>
            <a:ext cx="5450523" cy="654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3F284B"/>
                </a:solidFill>
                <a:latin typeface="Inter Bold"/>
              </a:rPr>
              <a:t>Code chức năng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293988" y="2736552"/>
            <a:ext cx="617538" cy="617537"/>
            <a:chOff x="0" y="0"/>
            <a:chExt cx="823383" cy="823383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23383" cy="823383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BA356D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149512" y="162983"/>
              <a:ext cx="524359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FEFFFD"/>
                  </a:solidFill>
                  <a:latin typeface="Inter Bold"/>
                </a:rPr>
                <a:t>1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293988" y="4135338"/>
            <a:ext cx="617538" cy="617537"/>
            <a:chOff x="0" y="0"/>
            <a:chExt cx="823383" cy="823383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823383" cy="823383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BA356D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149512" y="162983"/>
              <a:ext cx="524359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FEFFFD"/>
                  </a:solidFill>
                  <a:latin typeface="Inter Bold"/>
                </a:rPr>
                <a:t>2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293988" y="5534124"/>
            <a:ext cx="617538" cy="617537"/>
            <a:chOff x="0" y="0"/>
            <a:chExt cx="823383" cy="823383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823383" cy="823383"/>
              <a:chOff x="0" y="0"/>
              <a:chExt cx="6350000" cy="63500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BA356D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149512" y="162983"/>
              <a:ext cx="524359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FEFFFD"/>
                  </a:solidFill>
                  <a:latin typeface="Inter Bold"/>
                </a:rPr>
                <a:t>3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293988" y="6932910"/>
            <a:ext cx="617538" cy="617538"/>
            <a:chOff x="0" y="0"/>
            <a:chExt cx="823383" cy="823383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823383" cy="823383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BA356D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149512" y="162983"/>
              <a:ext cx="524359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FEFFFD"/>
                  </a:solidFill>
                  <a:latin typeface="Inter Bold"/>
                </a:rPr>
                <a:t>4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9675718" y="2839899"/>
            <a:ext cx="7450631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3F284B"/>
                </a:solidFill>
                <a:latin typeface="Inter"/>
              </a:rPr>
              <a:t>Đăng nhập, Đăng ký, Đăng xuất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657511" y="4043422"/>
            <a:ext cx="7450631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3F284B"/>
                </a:solidFill>
                <a:latin typeface="Inter"/>
              </a:rPr>
              <a:t>Xem thông tin thời tiết hiện tại, các thời điểm trong ngày, 5 ngày tiếp theo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639304" y="5637470"/>
            <a:ext cx="7450631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3F284B"/>
                </a:solidFill>
                <a:latin typeface="Inter"/>
              </a:rPr>
              <a:t>Tìm kiếm thành phố, yêu thích thành phố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39304" y="7029271"/>
            <a:ext cx="7450631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3F284B"/>
                </a:solidFill>
                <a:latin typeface="Inter"/>
              </a:rPr>
              <a:t>Cài đặt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35764" y="1432324"/>
            <a:ext cx="3738633" cy="7825976"/>
          </a:xfrm>
          <a:custGeom>
            <a:avLst/>
            <a:gdLst/>
            <a:ahLst/>
            <a:cxnLst/>
            <a:rect r="r" b="b" t="t" l="l"/>
            <a:pathLst>
              <a:path h="7825976" w="3738633">
                <a:moveTo>
                  <a:pt x="0" y="0"/>
                </a:moveTo>
                <a:lnTo>
                  <a:pt x="3738633" y="0"/>
                </a:lnTo>
                <a:lnTo>
                  <a:pt x="3738633" y="7825976"/>
                </a:lnTo>
                <a:lnTo>
                  <a:pt x="0" y="78259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26421" y="1389087"/>
            <a:ext cx="3965466" cy="7869213"/>
          </a:xfrm>
          <a:custGeom>
            <a:avLst/>
            <a:gdLst/>
            <a:ahLst/>
            <a:cxnLst/>
            <a:rect r="r" b="b" t="t" l="l"/>
            <a:pathLst>
              <a:path h="7869213" w="3965466">
                <a:moveTo>
                  <a:pt x="0" y="0"/>
                </a:moveTo>
                <a:lnTo>
                  <a:pt x="3965466" y="0"/>
                </a:lnTo>
                <a:lnTo>
                  <a:pt x="3965466" y="7869213"/>
                </a:lnTo>
                <a:lnTo>
                  <a:pt x="0" y="78692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893660" y="219809"/>
            <a:ext cx="650068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3F284B"/>
                </a:solidFill>
                <a:latin typeface="Inter Bold"/>
              </a:rPr>
              <a:t>Giao diện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4092" y="1623861"/>
            <a:ext cx="4099830" cy="8276618"/>
          </a:xfrm>
          <a:custGeom>
            <a:avLst/>
            <a:gdLst/>
            <a:ahLst/>
            <a:cxnLst/>
            <a:rect r="r" b="b" t="t" l="l"/>
            <a:pathLst>
              <a:path h="8276618" w="4099830">
                <a:moveTo>
                  <a:pt x="0" y="0"/>
                </a:moveTo>
                <a:lnTo>
                  <a:pt x="4099830" y="0"/>
                </a:lnTo>
                <a:lnTo>
                  <a:pt x="4099830" y="8276619"/>
                </a:lnTo>
                <a:lnTo>
                  <a:pt x="0" y="82766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41722" y="1623861"/>
            <a:ext cx="4202278" cy="8276618"/>
          </a:xfrm>
          <a:custGeom>
            <a:avLst/>
            <a:gdLst/>
            <a:ahLst/>
            <a:cxnLst/>
            <a:rect r="r" b="b" t="t" l="l"/>
            <a:pathLst>
              <a:path h="8276618" w="4202278">
                <a:moveTo>
                  <a:pt x="0" y="0"/>
                </a:moveTo>
                <a:lnTo>
                  <a:pt x="4202278" y="0"/>
                </a:lnTo>
                <a:lnTo>
                  <a:pt x="4202278" y="8276619"/>
                </a:lnTo>
                <a:lnTo>
                  <a:pt x="0" y="82766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89394" y="1623861"/>
            <a:ext cx="4180312" cy="8255624"/>
          </a:xfrm>
          <a:custGeom>
            <a:avLst/>
            <a:gdLst/>
            <a:ahLst/>
            <a:cxnLst/>
            <a:rect r="r" b="b" t="t" l="l"/>
            <a:pathLst>
              <a:path h="8255624" w="4180312">
                <a:moveTo>
                  <a:pt x="0" y="0"/>
                </a:moveTo>
                <a:lnTo>
                  <a:pt x="4180312" y="0"/>
                </a:lnTo>
                <a:lnTo>
                  <a:pt x="4180312" y="8255624"/>
                </a:lnTo>
                <a:lnTo>
                  <a:pt x="0" y="82556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015100" y="1623861"/>
            <a:ext cx="4131878" cy="8263756"/>
          </a:xfrm>
          <a:custGeom>
            <a:avLst/>
            <a:gdLst/>
            <a:ahLst/>
            <a:cxnLst/>
            <a:rect r="r" b="b" t="t" l="l"/>
            <a:pathLst>
              <a:path h="8263756" w="4131878">
                <a:moveTo>
                  <a:pt x="0" y="0"/>
                </a:moveTo>
                <a:lnTo>
                  <a:pt x="4131878" y="0"/>
                </a:lnTo>
                <a:lnTo>
                  <a:pt x="4131878" y="8263756"/>
                </a:lnTo>
                <a:lnTo>
                  <a:pt x="0" y="82637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893660" y="561975"/>
            <a:ext cx="650068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3F284B"/>
                </a:solidFill>
                <a:latin typeface="Inter Bold"/>
              </a:rPr>
              <a:t>Giao diện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21875" r="0" b="2187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717383" y="1498604"/>
            <a:ext cx="7275217" cy="7289792"/>
            <a:chOff x="0" y="0"/>
            <a:chExt cx="10143490" cy="101638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143351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10143351">
                  <a:moveTo>
                    <a:pt x="0" y="0"/>
                  </a:moveTo>
                  <a:lnTo>
                    <a:pt x="10143351" y="0"/>
                  </a:lnTo>
                  <a:lnTo>
                    <a:pt x="10143351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5"/>
              <a:stretch>
                <a:fillRect l="0" t="-25" r="0" b="-25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149600" y="2368550"/>
              <a:ext cx="5156200" cy="6858000"/>
            </a:xfrm>
            <a:custGeom>
              <a:avLst/>
              <a:gdLst/>
              <a:ahLst/>
              <a:cxnLst/>
              <a:rect r="r" b="b" t="t" l="l"/>
              <a:pathLst>
                <a:path h="6858000" w="5156200">
                  <a:moveTo>
                    <a:pt x="0" y="0"/>
                  </a:moveTo>
                  <a:lnTo>
                    <a:pt x="5156200" y="0"/>
                  </a:lnTo>
                  <a:lnTo>
                    <a:pt x="5156200" y="6858000"/>
                  </a:lnTo>
                  <a:lnTo>
                    <a:pt x="0" y="6858000"/>
                  </a:lnTo>
                  <a:close/>
                </a:path>
              </a:pathLst>
            </a:custGeom>
            <a:blipFill>
              <a:blip r:embed="rId6"/>
              <a:stretch>
                <a:fillRect l="-62477" t="0" r="-62477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374650" y="673100"/>
              <a:ext cx="6318250" cy="8427288"/>
            </a:xfrm>
            <a:custGeom>
              <a:avLst/>
              <a:gdLst/>
              <a:ahLst/>
              <a:cxnLst/>
              <a:rect r="r" b="b" t="t" l="l"/>
              <a:pathLst>
                <a:path h="8427288" w="6318250">
                  <a:moveTo>
                    <a:pt x="2560460" y="1417091"/>
                  </a:moveTo>
                  <a:lnTo>
                    <a:pt x="2559050" y="8427288"/>
                  </a:lnTo>
                  <a:lnTo>
                    <a:pt x="0" y="8427288"/>
                  </a:lnTo>
                  <a:lnTo>
                    <a:pt x="0" y="0"/>
                  </a:lnTo>
                  <a:lnTo>
                    <a:pt x="6318250" y="0"/>
                  </a:lnTo>
                  <a:lnTo>
                    <a:pt x="6318250" y="1098550"/>
                  </a:lnTo>
                  <a:lnTo>
                    <a:pt x="2878087" y="1099439"/>
                  </a:lnTo>
                  <a:cubicBezTo>
                    <a:pt x="2702674" y="1099490"/>
                    <a:pt x="2560498" y="1241679"/>
                    <a:pt x="2560460" y="1417091"/>
                  </a:cubicBezTo>
                  <a:close/>
                </a:path>
              </a:pathLst>
            </a:custGeom>
            <a:blipFill>
              <a:blip r:embed="rId7"/>
              <a:stretch>
                <a:fillRect l="-50097" t="0" r="-50097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2181794" y="4464367"/>
            <a:ext cx="5357815" cy="1272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39"/>
              </a:lnSpc>
            </a:pPr>
            <a:r>
              <a:rPr lang="en-US" sz="7799">
                <a:solidFill>
                  <a:srgbClr val="FEFFFD"/>
                </a:solidFill>
                <a:latin typeface="Inter Bold"/>
              </a:rPr>
              <a:t>Kiểm thử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DAGAnyRSyrQ</dc:identifier>
  <dcterms:modified xsi:type="dcterms:W3CDTF">2011-08-01T06:04:30Z</dcterms:modified>
  <cp:revision>1</cp:revision>
  <dc:title>Tím Hồng Màu chuyển tiếp Đơn giản Công nghệ 5G Công nghệ Bản thuyết trình</dc:title>
</cp:coreProperties>
</file>

<file path=docProps/thumbnail.jpeg>
</file>